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1001" r:id="rId19"/>
    <p:sldId id="899" r:id="rId20"/>
    <p:sldId id="895" r:id="rId21"/>
    <p:sldId id="1010" r:id="rId22"/>
    <p:sldId id="421" r:id="rId23"/>
    <p:sldId id="1011" r:id="rId24"/>
    <p:sldId id="900" r:id="rId25"/>
    <p:sldId id="1012" r:id="rId26"/>
    <p:sldId id="1013" r:id="rId27"/>
    <p:sldId id="1014" r:id="rId28"/>
    <p:sldId id="1015" r:id="rId29"/>
    <p:sldId id="901" r:id="rId30"/>
    <p:sldId id="902" r:id="rId31"/>
    <p:sldId id="903" r:id="rId32"/>
    <p:sldId id="1016" r:id="rId33"/>
    <p:sldId id="1017" r:id="rId34"/>
    <p:sldId id="904" r:id="rId35"/>
    <p:sldId id="905" r:id="rId36"/>
    <p:sldId id="909" r:id="rId37"/>
    <p:sldId id="908" r:id="rId38"/>
    <p:sldId id="910" r:id="rId39"/>
    <p:sldId id="1018" r:id="rId40"/>
    <p:sldId id="1019" r:id="rId41"/>
    <p:sldId id="1020" r:id="rId42"/>
    <p:sldId id="1021" r:id="rId43"/>
    <p:sldId id="1023" r:id="rId44"/>
    <p:sldId id="1024" r:id="rId45"/>
    <p:sldId id="1025" r:id="rId46"/>
    <p:sldId id="1026" r:id="rId47"/>
    <p:sldId id="1022" r:id="rId48"/>
    <p:sldId id="961" r:id="rId49"/>
    <p:sldId id="1027" r:id="rId50"/>
    <p:sldId id="1028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3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0"/>
    <p:restoredTop sz="96793"/>
  </p:normalViewPr>
  <p:slideViewPr>
    <p:cSldViewPr snapToObjects="1">
      <p:cViewPr varScale="1">
        <p:scale>
          <a:sx n="202" d="100"/>
          <a:sy n="202" d="100"/>
        </p:scale>
        <p:origin x="8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2021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8FF71-E1B9-9344-AE5E-E96083A3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5" y="1281410"/>
            <a:ext cx="2473843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HW 1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</a:t>
            </a:r>
            <a:endParaRPr lang="en-US" altLang="en-US" sz="1600" u="sng" dirty="0"/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set difference: </a:t>
            </a:r>
            <a:r>
              <a:rPr lang="en-US" altLang="en-US" sz="1600" i="1" strike="sngStrike" dirty="0">
                <a:solidFill>
                  <a:srgbClr val="0070C0"/>
                </a:solidFill>
              </a:rPr>
              <a:t>–</a:t>
            </a:r>
            <a:r>
              <a:rPr lang="en-US" altLang="en-US" sz="1600" strike="sngStrike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Question – Join and HW 1</a:t>
            </a:r>
          </a:p>
        </p:txBody>
      </p:sp>
    </p:spTree>
    <p:extLst>
      <p:ext uri="{BB962C8B-B14F-4D97-AF65-F5344CB8AC3E}">
        <p14:creationId xmlns:p14="http://schemas.microsoft.com/office/powerpoint/2010/main" val="117808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49991</TotalTime>
  <Words>7920</Words>
  <Application>Microsoft Macintosh PowerPoint</Application>
  <PresentationFormat>On-screen Show (16:9)</PresentationFormat>
  <Paragraphs>875</Paragraphs>
  <Slides>97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TBD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</vt:lpstr>
      <vt:lpstr>Some Interesting Queries</vt:lpstr>
      <vt:lpstr>PowerPoint Presentation</vt:lpstr>
      <vt:lpstr>PowerPoint Presentation</vt:lpstr>
      <vt:lpstr>Notation</vt:lpstr>
      <vt:lpstr>PowerPoint Presentation</vt:lpstr>
      <vt:lpstr>Join and HW 1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HW Question – Join and HW 1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580</cp:revision>
  <cp:lastPrinted>2018-11-15T21:01:50Z</cp:lastPrinted>
  <dcterms:created xsi:type="dcterms:W3CDTF">2010-04-12T23:12:02Z</dcterms:created>
  <dcterms:modified xsi:type="dcterms:W3CDTF">2021-09-21T20:07:17Z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